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63" r:id="rId5"/>
    <p:sldId id="258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84" r:id="rId15"/>
    <p:sldId id="269" r:id="rId16"/>
    <p:sldId id="270" r:id="rId17"/>
    <p:sldId id="283" r:id="rId18"/>
    <p:sldId id="271" r:id="rId19"/>
    <p:sldId id="279" r:id="rId20"/>
    <p:sldId id="272" r:id="rId21"/>
    <p:sldId id="273" r:id="rId22"/>
    <p:sldId id="280" r:id="rId23"/>
    <p:sldId id="274" r:id="rId24"/>
    <p:sldId id="276" r:id="rId25"/>
    <p:sldId id="275" r:id="rId26"/>
    <p:sldId id="277" r:id="rId27"/>
    <p:sldId id="278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4FCBD-08CF-48DA-B43A-A686AE3A896F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7C1F0-9615-47AC-82EA-442805111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7772400" cy="1512168"/>
          </a:xfrm>
        </p:spPr>
        <p:txBody>
          <a:bodyPr>
            <a:noAutofit/>
          </a:bodyPr>
          <a:lstStyle/>
          <a:p>
            <a:r>
              <a:rPr lang="lv-LV" sz="54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Manu skolēnu labie darbi</a:t>
            </a:r>
            <a:endParaRPr lang="en-US" sz="54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4221088"/>
            <a:ext cx="6400800" cy="1944216"/>
          </a:xfrm>
        </p:spPr>
        <p:txBody>
          <a:bodyPr>
            <a:normAutofit fontScale="25000" lnSpcReduction="20000"/>
          </a:bodyPr>
          <a:lstStyle/>
          <a:p>
            <a:r>
              <a:rPr lang="lv-LV" sz="14400" i="1" dirty="0" smtClean="0">
                <a:solidFill>
                  <a:schemeClr val="accent4">
                    <a:lumMod val="75000"/>
                  </a:schemeClr>
                </a:solidFill>
              </a:rPr>
              <a:t>Daiga </a:t>
            </a:r>
            <a:r>
              <a:rPr lang="lv-LV" sz="14400" i="1" dirty="0" smtClean="0">
                <a:solidFill>
                  <a:schemeClr val="accent4">
                    <a:lumMod val="75000"/>
                  </a:schemeClr>
                </a:solidFill>
              </a:rPr>
              <a:t>Sējēja,</a:t>
            </a:r>
          </a:p>
          <a:p>
            <a:r>
              <a:rPr lang="lv-LV" sz="51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8600" i="1" dirty="0" smtClean="0">
                <a:solidFill>
                  <a:schemeClr val="accent4">
                    <a:lumMod val="75000"/>
                  </a:schemeClr>
                </a:solidFill>
              </a:rPr>
              <a:t>Bauskas pilsētas pamatskolas vizuālās mākslas, mājturības un tehnoloģiju skolotāja un interešu grupas vadītāja, 9.a.klases audzinātāja</a:t>
            </a:r>
            <a:endParaRPr lang="lv-LV" sz="86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lv-LV" sz="44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lv-LV" sz="11200" i="1" dirty="0" smtClean="0">
                <a:solidFill>
                  <a:schemeClr val="accent4">
                    <a:lumMod val="75000"/>
                  </a:schemeClr>
                </a:solidFill>
              </a:rPr>
              <a:t>2018</a:t>
            </a:r>
            <a:endParaRPr lang="en-US" sz="112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 descr="dance-par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0648"/>
            <a:ext cx="6308998" cy="26556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Ziemassvētku labdarības akcija 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f0230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12776"/>
            <a:ext cx="6788944" cy="4525963"/>
          </a:xfrm>
        </p:spPr>
      </p:pic>
      <p:pic>
        <p:nvPicPr>
          <p:cNvPr id="5" name="Picture 4" descr="santa_claus_PNG384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89040"/>
            <a:ext cx="2035113" cy="27134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Piparkūku cepšanas un dāvināšanas akcija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394472" cy="4525963"/>
          </a:xfrm>
        </p:spPr>
      </p:pic>
      <p:pic>
        <p:nvPicPr>
          <p:cNvPr id="5" name="Picture 4" descr="IMG_4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132856"/>
            <a:ext cx="4512501" cy="3384376"/>
          </a:xfrm>
          <a:prstGeom prst="rect">
            <a:avLst/>
          </a:prstGeom>
        </p:spPr>
      </p:pic>
      <p:pic>
        <p:nvPicPr>
          <p:cNvPr id="6" name="Picture 5" descr="Christmas_Cookie_Snowflake_PNG_Clipart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1422654" cy="1285131"/>
          </a:xfrm>
          <a:prstGeom prst="rect">
            <a:avLst/>
          </a:prstGeom>
        </p:spPr>
      </p:pic>
      <p:pic>
        <p:nvPicPr>
          <p:cNvPr id="7" name="Picture 6" descr="Christmas_Gingerbread_PNG_Pic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88817">
            <a:off x="6918593" y="4464502"/>
            <a:ext cx="1882173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0389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3212976"/>
            <a:ext cx="4644516" cy="3096344"/>
          </a:xfrm>
        </p:spPr>
      </p:pic>
      <p:pic>
        <p:nvPicPr>
          <p:cNvPr id="8" name="Picture 7" descr="GingerBreadOrnamen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88640"/>
            <a:ext cx="6552728" cy="2701180"/>
          </a:xfrm>
          <a:prstGeom prst="rect">
            <a:avLst/>
          </a:prstGeom>
        </p:spPr>
      </p:pic>
      <p:pic>
        <p:nvPicPr>
          <p:cNvPr id="9" name="Picture 8" descr="IMG_4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08720"/>
            <a:ext cx="3507854" cy="46771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inatagrande-nfetti-png-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5"/>
            <a:ext cx="9144000" cy="573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Apsveikumi klases biedriem jubilejās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5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1844824"/>
            <a:ext cx="5184576" cy="388843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Skulptūras Bauskai (idejas pilsētvides pilnveidošanai)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Dana Gai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2577406" cy="4100306"/>
          </a:xfrm>
        </p:spPr>
      </p:pic>
      <p:pic>
        <p:nvPicPr>
          <p:cNvPr id="5" name="Picture 4" descr="Herta Minkevič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132856"/>
            <a:ext cx="2952328" cy="4264474"/>
          </a:xfrm>
          <a:prstGeom prst="rect">
            <a:avLst/>
          </a:prstGeom>
        </p:spPr>
      </p:pic>
      <p:pic>
        <p:nvPicPr>
          <p:cNvPr id="6" name="Picture 5" descr="Endija Zaum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149080"/>
            <a:ext cx="3471395" cy="2271190"/>
          </a:xfrm>
          <a:prstGeom prst="rect">
            <a:avLst/>
          </a:prstGeom>
        </p:spPr>
      </p:pic>
      <p:pic>
        <p:nvPicPr>
          <p:cNvPr id="7" name="Picture 6" descr="Autumn_Leaves_Decoration_PNG_Clipa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1196752"/>
            <a:ext cx="6768752" cy="21321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5112568" cy="2808312"/>
          </a:xfrm>
        </p:spPr>
        <p:txBody>
          <a:bodyPr>
            <a:noAutofit/>
          </a:bodyPr>
          <a:lstStyle/>
          <a:p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Projektu darbi </a:t>
            </a:r>
            <a:r>
              <a:rPr lang="lv-LV" sz="2800" dirty="0" smtClean="0"/>
              <a:t>par mūsu novada ievērojamiem cilvēkiem un uzņēmumiem (materiālus varēs izmantot novada mācībā visi skolas skolēni)</a:t>
            </a:r>
            <a:endParaRPr lang="en-US" sz="2800" dirty="0"/>
          </a:p>
        </p:txBody>
      </p:sp>
      <p:pic>
        <p:nvPicPr>
          <p:cNvPr id="1026" name="Picture 2" descr="Saistīts attēls"/>
          <p:cNvPicPr>
            <a:picLocks noChangeAspect="1" noChangeArrowheads="1"/>
          </p:cNvPicPr>
          <p:nvPr/>
        </p:nvPicPr>
        <p:blipFill>
          <a:blip r:embed="rId2" cstate="print"/>
          <a:srcRect r="11922"/>
          <a:stretch>
            <a:fillRect/>
          </a:stretch>
        </p:blipFill>
        <p:spPr bwMode="auto">
          <a:xfrm>
            <a:off x="467544" y="3645024"/>
            <a:ext cx="3412299" cy="2592288"/>
          </a:xfrm>
          <a:prstGeom prst="rect">
            <a:avLst/>
          </a:prstGeom>
          <a:noFill/>
        </p:spPr>
      </p:pic>
      <p:pic>
        <p:nvPicPr>
          <p:cNvPr id="1028" name="Picture 4" descr="Attēlu rezultāti vaicājumam “tautas lietišķās mākslas studija bauska”"/>
          <p:cNvPicPr>
            <a:picLocks noChangeAspect="1" noChangeArrowheads="1"/>
          </p:cNvPicPr>
          <p:nvPr/>
        </p:nvPicPr>
        <p:blipFill>
          <a:blip r:embed="rId3" cstate="print"/>
          <a:srcRect l="6091"/>
          <a:stretch>
            <a:fillRect/>
          </a:stretch>
        </p:blipFill>
        <p:spPr bwMode="auto">
          <a:xfrm>
            <a:off x="4499992" y="3717032"/>
            <a:ext cx="3849888" cy="2304256"/>
          </a:xfrm>
          <a:prstGeom prst="rect">
            <a:avLst/>
          </a:prstGeom>
          <a:noFill/>
        </p:spPr>
      </p:pic>
      <p:pic>
        <p:nvPicPr>
          <p:cNvPr id="6" name="Picture 5" descr="159332__582867568361f.jpg.jpg"/>
          <p:cNvPicPr>
            <a:picLocks noChangeAspect="1"/>
          </p:cNvPicPr>
          <p:nvPr/>
        </p:nvPicPr>
        <p:blipFill>
          <a:blip r:embed="rId4" cstate="print"/>
          <a:srcRect l="22206" t="1816" r="6642" b="5139"/>
          <a:stretch>
            <a:fillRect/>
          </a:stretch>
        </p:blipFill>
        <p:spPr>
          <a:xfrm>
            <a:off x="5724128" y="620688"/>
            <a:ext cx="3044910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Dzīvnieku patversmes “</a:t>
            </a:r>
            <a:r>
              <a:rPr lang="lv-LV" sz="3600" dirty="0" err="1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Mežvairogi</a:t>
            </a:r>
            <a:r>
              <a:rPr lang="lv-LV" sz="36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” apmeklējums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6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024336" cy="2016224"/>
          </a:xfrm>
        </p:spPr>
      </p:pic>
      <p:pic>
        <p:nvPicPr>
          <p:cNvPr id="5" name="Picture 4" descr="IMG_4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933056"/>
            <a:ext cx="3600400" cy="2700300"/>
          </a:xfrm>
          <a:prstGeom prst="rect">
            <a:avLst/>
          </a:prstGeom>
        </p:spPr>
      </p:pic>
      <p:pic>
        <p:nvPicPr>
          <p:cNvPr id="6" name="Picture 5" descr="IMG_5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484784"/>
            <a:ext cx="3240360" cy="4320480"/>
          </a:xfrm>
          <a:prstGeom prst="rect">
            <a:avLst/>
          </a:prstGeom>
        </p:spPr>
      </p:pic>
      <p:pic>
        <p:nvPicPr>
          <p:cNvPr id="8" name="Picture 7" descr="1516753224826.png"/>
          <p:cNvPicPr>
            <a:picLocks noChangeAspect="1"/>
          </p:cNvPicPr>
          <p:nvPr/>
        </p:nvPicPr>
        <p:blipFill>
          <a:blip r:embed="rId5" cstate="print"/>
          <a:srcRect t="-1157" r="55876"/>
          <a:stretch>
            <a:fillRect/>
          </a:stretch>
        </p:blipFill>
        <p:spPr>
          <a:xfrm flipH="1">
            <a:off x="6660232" y="5085184"/>
            <a:ext cx="2244304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Apsveikumi ‘’Bauskas dzīvē”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5" name="Picture 4" descr="IMG_5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052736"/>
            <a:ext cx="4248472" cy="3186354"/>
          </a:xfrm>
          <a:prstGeom prst="rect">
            <a:avLst/>
          </a:prstGeom>
        </p:spPr>
      </p:pic>
      <p:pic>
        <p:nvPicPr>
          <p:cNvPr id="7" name="Content Placeholder 6" descr="IMG_53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4385461" cy="3289096"/>
          </a:xfrm>
        </p:spPr>
      </p:pic>
      <p:pic>
        <p:nvPicPr>
          <p:cNvPr id="8" name="Picture 7" descr="58597d264f6ae202fedf289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501008"/>
            <a:ext cx="3168352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-531440"/>
            <a:ext cx="8229600" cy="247687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lv-LV" sz="6600" dirty="0" smtClean="0"/>
          </a:p>
          <a:p>
            <a:pPr algn="ctr">
              <a:spcBef>
                <a:spcPct val="0"/>
              </a:spcBef>
              <a:buNone/>
            </a:pPr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  <a:ea typeface="+mj-ea"/>
                <a:cs typeface="+mj-cs"/>
              </a:rPr>
              <a:t>Lietišķās un vizuālās mākslas interešu grupa</a:t>
            </a:r>
            <a:endParaRPr lang="en-US" sz="4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  <a:ea typeface="+mj-ea"/>
              <a:cs typeface="+mj-cs"/>
            </a:endParaRPr>
          </a:p>
        </p:txBody>
      </p:sp>
      <p:pic>
        <p:nvPicPr>
          <p:cNvPr id="4" name="Picture 3" descr="IMG_3940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44824"/>
            <a:ext cx="4896544" cy="3672408"/>
          </a:xfrm>
          <a:prstGeom prst="rect">
            <a:avLst/>
          </a:prstGeom>
        </p:spPr>
      </p:pic>
      <p:pic>
        <p:nvPicPr>
          <p:cNvPr id="5" name="Picture 4" descr="artisans-gallery-paint-brush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3347864" cy="1272188"/>
          </a:xfrm>
          <a:prstGeom prst="rect">
            <a:avLst/>
          </a:prstGeom>
        </p:spPr>
      </p:pic>
      <p:pic>
        <p:nvPicPr>
          <p:cNvPr id="7" name="Picture 6" descr="artisans-gallery-paint-brush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5373216"/>
            <a:ext cx="3435032" cy="1305312"/>
          </a:xfrm>
          <a:prstGeom prst="rect">
            <a:avLst/>
          </a:prstGeom>
        </p:spPr>
      </p:pic>
      <p:pic>
        <p:nvPicPr>
          <p:cNvPr id="8" name="Picture 7" descr="artisans-gallery-paint-brush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301208"/>
            <a:ext cx="3131840" cy="13960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Pagalmu svētki</a:t>
            </a:r>
            <a:endParaRPr lang="en-US" sz="4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3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402436" cy="3301827"/>
          </a:xfrm>
        </p:spPr>
      </p:pic>
      <p:pic>
        <p:nvPicPr>
          <p:cNvPr id="5" name="Picture 4" descr="IMG_3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556792"/>
            <a:ext cx="3111810" cy="4149080"/>
          </a:xfrm>
          <a:prstGeom prst="rect">
            <a:avLst/>
          </a:prstGeom>
        </p:spPr>
      </p:pic>
      <p:pic>
        <p:nvPicPr>
          <p:cNvPr id="6" name="Picture 5" descr="0 heyX9epGIoQ6XjMH.png"/>
          <p:cNvPicPr>
            <a:picLocks noChangeAspect="1"/>
          </p:cNvPicPr>
          <p:nvPr/>
        </p:nvPicPr>
        <p:blipFill>
          <a:blip r:embed="rId4" cstate="print">
            <a:lum contrast="-20000"/>
          </a:blip>
          <a:stretch>
            <a:fillRect/>
          </a:stretch>
        </p:blipFill>
        <p:spPr>
          <a:xfrm>
            <a:off x="0" y="4074795"/>
            <a:ext cx="9144000" cy="27832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Atlases kritēriji:</a:t>
            </a:r>
            <a:b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</a:b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 smtClean="0"/>
          </a:p>
          <a:p>
            <a:r>
              <a:rPr lang="lv-LV" dirty="0" smtClean="0"/>
              <a:t>darbu veikšanas brīvprātības princips;</a:t>
            </a:r>
          </a:p>
          <a:p>
            <a:r>
              <a:rPr lang="lv-LV" dirty="0" smtClean="0"/>
              <a:t>pilsoniskā aktivitāte;</a:t>
            </a:r>
          </a:p>
          <a:p>
            <a:r>
              <a:rPr lang="lv-LV" dirty="0" smtClean="0"/>
              <a:t>savas skolas, pilsētas, novada popularizēšana;</a:t>
            </a:r>
          </a:p>
          <a:p>
            <a:r>
              <a:rPr lang="lv-LV" dirty="0" smtClean="0"/>
              <a:t>kolektīva saliedēšana;</a:t>
            </a:r>
          </a:p>
          <a:p>
            <a:r>
              <a:rPr lang="lv-LV" dirty="0" smtClean="0"/>
              <a:t>latviskās identitātes stiprināšana;</a:t>
            </a:r>
          </a:p>
          <a:p>
            <a:r>
              <a:rPr lang="lv-LV" dirty="0" smtClean="0"/>
              <a:t>labdarība.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Dekori skolas noformēšanai</a:t>
            </a:r>
            <a:endParaRPr lang="en-US" sz="4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394472" cy="4525963"/>
          </a:xfrm>
        </p:spPr>
      </p:pic>
      <p:pic>
        <p:nvPicPr>
          <p:cNvPr id="5" name="Picture 4" descr="IMG_5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078088" cy="46171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Valsts  un gadskārtu svētku svinēšana</a:t>
            </a:r>
            <a:endParaRPr lang="en-US" sz="4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4153756" cy="2769171"/>
          </a:xfrm>
        </p:spPr>
      </p:pic>
      <p:pic>
        <p:nvPicPr>
          <p:cNvPr id="5" name="Picture 4" descr="20161109_104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789040"/>
            <a:ext cx="4443986" cy="24997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lv-LV" sz="4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Regulāra piedalīšanās skolas zīmējumu izstādēs</a:t>
            </a:r>
            <a:endParaRPr lang="en-US" sz="4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4045744" cy="2697163"/>
          </a:xfrm>
        </p:spPr>
      </p:pic>
      <p:pic>
        <p:nvPicPr>
          <p:cNvPr id="5" name="Picture 4" descr="IMG_4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501008"/>
            <a:ext cx="4104456" cy="3078342"/>
          </a:xfrm>
          <a:prstGeom prst="rect">
            <a:avLst/>
          </a:prstGeom>
        </p:spPr>
      </p:pic>
      <p:pic>
        <p:nvPicPr>
          <p:cNvPr id="6" name="Picture 5" descr="609de715a82689c747c5301df8b1028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149080"/>
            <a:ext cx="2438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Apsveikumi labdarībai Ziemassvētkos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9" name="Content Placeholder 8" descr="Transparent_Snowflakes_Clipar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6142148" y="6126163"/>
            <a:ext cx="614142" cy="182562"/>
          </a:xfrm>
        </p:spPr>
      </p:pic>
      <p:pic>
        <p:nvPicPr>
          <p:cNvPr id="11" name="Picture 10" descr="51-snowflakes-border-frame-png-image-thum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996952"/>
            <a:ext cx="3600400" cy="3600400"/>
          </a:xfrm>
          <a:prstGeom prst="rect">
            <a:avLst/>
          </a:prstGeom>
        </p:spPr>
      </p:pic>
      <p:pic>
        <p:nvPicPr>
          <p:cNvPr id="12" name="Picture 11" descr="tumblr_static_2icqrfjxv36sowc80owkww8ws_640_v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3528574" cy="3501008"/>
          </a:xfrm>
          <a:prstGeom prst="rect">
            <a:avLst/>
          </a:prstGeom>
        </p:spPr>
      </p:pic>
      <p:pic>
        <p:nvPicPr>
          <p:cNvPr id="13" name="Picture 12" descr="IMG_77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700808"/>
            <a:ext cx="5772133" cy="4329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Dāvaniņas Ziemassvētkos pensionētajiem skolotājiem un skolas darbiniekiem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5" descr="san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869160"/>
            <a:ext cx="5112568" cy="17565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07288" cy="1143000"/>
          </a:xfrm>
        </p:spPr>
        <p:txBody>
          <a:bodyPr>
            <a:noAutofit/>
          </a:bodyPr>
          <a:lstStyle/>
          <a:p>
            <a:pPr marL="342900" indent="-342900"/>
            <a:r>
              <a:rPr lang="lv-LV" sz="28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Konkurss “Gada būve 2017” ( apzinām un reklamējam Bauskas ievērojamākos projektus 2017)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5" name="Picture 4" descr="IMG_4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844824"/>
            <a:ext cx="3528392" cy="2646294"/>
          </a:xfrm>
          <a:prstGeom prst="rect">
            <a:avLst/>
          </a:prstGeom>
        </p:spPr>
      </p:pic>
      <p:pic>
        <p:nvPicPr>
          <p:cNvPr id="6" name="Picture 5" descr="IMG_4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700808"/>
            <a:ext cx="3672408" cy="2754306"/>
          </a:xfrm>
          <a:prstGeom prst="rect">
            <a:avLst/>
          </a:prstGeom>
        </p:spPr>
      </p:pic>
      <p:pic>
        <p:nvPicPr>
          <p:cNvPr id="4" name="Content Placeholder 3" descr="IMG_497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44008" y="4293096"/>
            <a:ext cx="2808312" cy="2106234"/>
          </a:xfrm>
        </p:spPr>
      </p:pic>
      <p:pic>
        <p:nvPicPr>
          <p:cNvPr id="8" name="Picture 7" descr="swimming-clipart-transparent-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653136"/>
            <a:ext cx="4593712" cy="17398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Autofit/>
          </a:bodyPr>
          <a:lstStyle/>
          <a:p>
            <a:pPr marL="342900" indent="-342900"/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Satversmes tiesas konkurss “Mana Satversme”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4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682807"/>
            <a:ext cx="3600399" cy="2700299"/>
          </a:xfrm>
        </p:spPr>
      </p:pic>
      <p:pic>
        <p:nvPicPr>
          <p:cNvPr id="5" name="Picture 4" descr="IMG_45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996952"/>
            <a:ext cx="4608512" cy="3456384"/>
          </a:xfrm>
          <a:prstGeom prst="rect">
            <a:avLst/>
          </a:prstGeom>
        </p:spPr>
      </p:pic>
      <p:pic>
        <p:nvPicPr>
          <p:cNvPr id="6" name="Picture 5" descr="8e77db0e-e277-4b88-aa90-6ec6c365e50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221088"/>
            <a:ext cx="2304256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355160" cy="778098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Dekori “Putni” vides objektu konkursam un skolas simtgades svētku noformēšanai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5" name="Picture 4" descr="IMG_5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060848"/>
            <a:ext cx="4344483" cy="3258362"/>
          </a:xfrm>
          <a:prstGeom prst="rect">
            <a:avLst/>
          </a:prstGeom>
        </p:spPr>
      </p:pic>
      <p:pic>
        <p:nvPicPr>
          <p:cNvPr id="7" name="Content Placeholder 6" descr="IMG_54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4296477" cy="322235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Ierosinājumi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labos darbus rosināt veikt pēc iespējas agrākā vecumā-jau no 1.klases(bērnudārza), lai tie kļūst par kolektīva tradīciju;</a:t>
            </a:r>
          </a:p>
          <a:p>
            <a:r>
              <a:rPr lang="lv-LV" dirty="0" smtClean="0"/>
              <a:t>klases audzinātājam izmantot savas specialitātes priekšrocības-īpaši vizuālās mākslas, mājturības, mūzikas, literatūras, sociālo zinību skolotājiem;</a:t>
            </a:r>
          </a:p>
          <a:p>
            <a:r>
              <a:rPr lang="lv-LV" dirty="0" smtClean="0"/>
              <a:t>labo darbu veikšanā iesaistīt vecākus (vecvecākus).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2074242"/>
          </a:xfrm>
        </p:spPr>
        <p:txBody>
          <a:bodyPr>
            <a:noAutofit/>
          </a:bodyPr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9. A klase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</a:b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9" name="Content Placeholder 8" descr="5852efea66e0315903f92bb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429184"/>
            <a:ext cx="7632848" cy="2312183"/>
          </a:xfrm>
        </p:spPr>
      </p:pic>
      <p:pic>
        <p:nvPicPr>
          <p:cNvPr id="10" name="Picture 9" descr="IMG_5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268760"/>
            <a:ext cx="5976664" cy="4223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7200800" cy="1872208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Apsveikumi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T</a:t>
            </a:r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ēvu dienā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908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4800534" cy="3600400"/>
          </a:xfrm>
        </p:spPr>
      </p:pic>
      <p:pic>
        <p:nvPicPr>
          <p:cNvPr id="5" name="Picture 4" descr="IMG_9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429000"/>
            <a:ext cx="4104456" cy="3078342"/>
          </a:xfrm>
          <a:prstGeom prst="rect">
            <a:avLst/>
          </a:prstGeom>
        </p:spPr>
      </p:pic>
      <p:pic>
        <p:nvPicPr>
          <p:cNvPr id="7" name="Picture 6" descr="father and daugh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980728"/>
            <a:ext cx="2592288" cy="21695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Skolotāju dienas pasākums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err="1" smtClean="0"/>
              <a:t>Keksiņu</a:t>
            </a:r>
            <a:r>
              <a:rPr lang="lv-LV" dirty="0" smtClean="0"/>
              <a:t> cepšana</a:t>
            </a:r>
          </a:p>
          <a:p>
            <a:r>
              <a:rPr lang="lv-LV" dirty="0" smtClean="0"/>
              <a:t>Apsveikumu gatavošana</a:t>
            </a:r>
            <a:endParaRPr lang="en-US" dirty="0"/>
          </a:p>
        </p:txBody>
      </p:sp>
      <p:pic>
        <p:nvPicPr>
          <p:cNvPr id="4" name="Picture 3" descr="IMG_3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484784"/>
            <a:ext cx="2784309" cy="4176464"/>
          </a:xfrm>
          <a:prstGeom prst="rect">
            <a:avLst/>
          </a:prstGeom>
        </p:spPr>
      </p:pic>
      <p:pic>
        <p:nvPicPr>
          <p:cNvPr id="5" name="Picture 4" descr="IMG_363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140968"/>
            <a:ext cx="4379979" cy="3284984"/>
          </a:xfrm>
          <a:prstGeom prst="rect">
            <a:avLst/>
          </a:prstGeom>
        </p:spPr>
      </p:pic>
      <p:pic>
        <p:nvPicPr>
          <p:cNvPr id="6" name="Picture 5" descr="cupcake-300x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5808" y="620688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60648"/>
            <a:ext cx="4402832" cy="4929411"/>
          </a:xfrm>
        </p:spPr>
        <p:txBody>
          <a:bodyPr/>
          <a:lstStyle/>
          <a:p>
            <a:r>
              <a:rPr lang="lv-LV" dirty="0" smtClean="0"/>
              <a:t>Radošās darbnīcas skolotājiem</a:t>
            </a:r>
            <a:endParaRPr lang="en-US" dirty="0"/>
          </a:p>
        </p:txBody>
      </p:sp>
      <p:pic>
        <p:nvPicPr>
          <p:cNvPr id="4" name="Picture 3" descr="IMG_3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908720"/>
            <a:ext cx="2958075" cy="4437112"/>
          </a:xfrm>
          <a:prstGeom prst="rect">
            <a:avLst/>
          </a:prstGeom>
        </p:spPr>
      </p:pic>
      <p:pic>
        <p:nvPicPr>
          <p:cNvPr id="5" name="Picture 4" descr="IMG_3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12776"/>
            <a:ext cx="4680012" cy="3120008"/>
          </a:xfrm>
          <a:prstGeom prst="rect">
            <a:avLst/>
          </a:prstGeom>
        </p:spPr>
      </p:pic>
      <p:pic>
        <p:nvPicPr>
          <p:cNvPr id="7" name="Picture 6" descr="Flower_selfma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97152"/>
            <a:ext cx="3096344" cy="1706025"/>
          </a:xfrm>
          <a:prstGeom prst="rect">
            <a:avLst/>
          </a:prstGeom>
        </p:spPr>
      </p:pic>
      <p:pic>
        <p:nvPicPr>
          <p:cNvPr id="8" name="Picture 7" descr="Flower_selfma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4797152"/>
            <a:ext cx="3024336" cy="1666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3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08056" cy="513870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80px-Latvia_blank_contour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457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552728" cy="1012974"/>
          </a:xfrm>
        </p:spPr>
        <p:txBody>
          <a:bodyPr>
            <a:noAutofit/>
          </a:bodyPr>
          <a:lstStyle/>
          <a:p>
            <a:r>
              <a:rPr lang="lv-LV" sz="4000" dirty="0" smtClean="0">
                <a:solidFill>
                  <a:schemeClr val="accent4">
                    <a:lumMod val="50000"/>
                  </a:schemeClr>
                </a:solidFill>
                <a:latin typeface="Balloon XBd TL" pitchFamily="66" charset="0"/>
              </a:rPr>
              <a:t>Pasākums - Latvijas UNESCO dārgumi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Balloon XBd TL" pitchFamily="66" charset="0"/>
            </a:endParaRPr>
          </a:p>
        </p:txBody>
      </p:sp>
      <p:pic>
        <p:nvPicPr>
          <p:cNvPr id="4" name="Content Placeholder 3" descr="IMG_33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16833"/>
            <a:ext cx="3889307" cy="3816424"/>
          </a:xfrm>
        </p:spPr>
      </p:pic>
      <p:pic>
        <p:nvPicPr>
          <p:cNvPr id="5" name="Picture 4" descr="IMG_3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916832"/>
            <a:ext cx="3726532" cy="3795725"/>
          </a:xfrm>
          <a:prstGeom prst="rect">
            <a:avLst/>
          </a:prstGeom>
        </p:spPr>
      </p:pic>
      <p:pic>
        <p:nvPicPr>
          <p:cNvPr id="7" name="Picture 6" descr="2000px-UNESCO_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88640"/>
            <a:ext cx="1805761" cy="13452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80px-Latvia_blank_contour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0087"/>
            <a:ext cx="9144000" cy="5457825"/>
          </a:xfrm>
          <a:prstGeom prst="rect">
            <a:avLst/>
          </a:prstGeom>
        </p:spPr>
      </p:pic>
      <p:pic>
        <p:nvPicPr>
          <p:cNvPr id="4" name="Content Placeholder 3" descr="IMG_33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6788944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236</Words>
  <Application>Microsoft Office PowerPoint</Application>
  <PresentationFormat>On-screen Show (4:3)</PresentationFormat>
  <Paragraphs>42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Manu skolēnu labie darbi</vt:lpstr>
      <vt:lpstr>Atlases kritēriji: </vt:lpstr>
      <vt:lpstr>9. A klase </vt:lpstr>
      <vt:lpstr>Apsveikumi Tēvu dienā</vt:lpstr>
      <vt:lpstr>Skolotāju dienas pasākums</vt:lpstr>
      <vt:lpstr>Slide 6</vt:lpstr>
      <vt:lpstr>Slide 7</vt:lpstr>
      <vt:lpstr>Pasākums - Latvijas UNESCO dārgumi</vt:lpstr>
      <vt:lpstr>Slide 9</vt:lpstr>
      <vt:lpstr>Ziemassvētku labdarības akcija </vt:lpstr>
      <vt:lpstr>Piparkūku cepšanas un dāvināšanas akcija</vt:lpstr>
      <vt:lpstr>Slide 12</vt:lpstr>
      <vt:lpstr>Apsveikumi klases biedriem jubilejās</vt:lpstr>
      <vt:lpstr>Skulptūras Bauskai (idejas pilsētvides pilnveidošanai)</vt:lpstr>
      <vt:lpstr>Projektu darbi par mūsu novada ievērojamiem cilvēkiem un uzņēmumiem (materiālus varēs izmantot novada mācībā visi skolas skolēni)</vt:lpstr>
      <vt:lpstr>Dzīvnieku patversmes “Mežvairogi” apmeklējums</vt:lpstr>
      <vt:lpstr>Apsveikumi ‘’Bauskas dzīvē”</vt:lpstr>
      <vt:lpstr>Slide 18</vt:lpstr>
      <vt:lpstr>Pagalmu svētki</vt:lpstr>
      <vt:lpstr>Dekori skolas noformēšanai</vt:lpstr>
      <vt:lpstr>Valsts  un gadskārtu svētku svinēšana</vt:lpstr>
      <vt:lpstr>Regulāra piedalīšanās skolas zīmējumu izstādēs</vt:lpstr>
      <vt:lpstr>Apsveikumi labdarībai Ziemassvētkos</vt:lpstr>
      <vt:lpstr>Dāvaniņas Ziemassvētkos pensionētajiem skolotājiem un skolas darbiniekiem</vt:lpstr>
      <vt:lpstr>Konkurss “Gada būve 2017” ( apzinām un reklamējam Bauskas ievērojamākos projektus 2017)</vt:lpstr>
      <vt:lpstr>Satversmes tiesas konkurss “Mana Satversme”</vt:lpstr>
      <vt:lpstr>Dekori “Putni” vides objektu konkursam un skolas simtgades svētku noformēšanai</vt:lpstr>
      <vt:lpstr>Ierosinājumi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 skolēnu labie darbi</dc:title>
  <dc:creator>User</dc:creator>
  <cp:lastModifiedBy>User</cp:lastModifiedBy>
  <cp:revision>45</cp:revision>
  <dcterms:created xsi:type="dcterms:W3CDTF">2018-03-05T19:31:08Z</dcterms:created>
  <dcterms:modified xsi:type="dcterms:W3CDTF">2018-03-11T22:13:59Z</dcterms:modified>
</cp:coreProperties>
</file>